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2.jpeg" ContentType="image/jpeg"/>
  <Override PartName="/ppt/media/image13.png" ContentType="image/png"/>
  <Override PartName="/ppt/media/image15.jpeg" ContentType="image/jpeg"/>
  <Override PartName="/ppt/media/image14.png" ContentType="image/png"/>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jpeg" ContentType="image/jpeg"/>
  <Override PartName="/ppt/media/image8.png" ContentType="image/png"/>
  <Override PartName="/ppt/media/image11.jpeg" ContentType="image/jpeg"/>
  <Override PartName="/ppt/media/image7.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9.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2.xml.rels" ContentType="application/vnd.openxmlformats-package.relationships+xml"/>
  <Override PartName="/ppt/slides/_rels/slide1.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62.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
</Relationships>
</file>

<file path=ppt/media/image1.png>
</file>

<file path=ppt/media/image10.png>
</file>

<file path=ppt/media/image11.jpeg>
</file>

<file path=ppt/media/image12.jpeg>
</file>

<file path=ppt/media/image13.png>
</file>

<file path=ppt/media/image14.png>
</file>

<file path=ppt/media/image15.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5480" cy="684432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2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83EB6633-39BE-4DD7-BB2C-A089F5CDEEA5}"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202320" cy="35568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6320" cy="556200"/>
          </a:xfrm>
          <a:prstGeom prst="rect">
            <a:avLst/>
          </a:prstGeom>
          <a:ln>
            <a:noFill/>
          </a:ln>
        </p:spPr>
      </p:pic>
      <p:pic>
        <p:nvPicPr>
          <p:cNvPr id="4" name="Grafik 2" descr=""/>
          <p:cNvPicPr/>
          <p:nvPr/>
        </p:nvPicPr>
        <p:blipFill>
          <a:blip r:embed="rId3"/>
          <a:stretch/>
        </p:blipFill>
        <p:spPr>
          <a:xfrm>
            <a:off x="7430400" y="134640"/>
            <a:ext cx="3692160" cy="508320"/>
          </a:xfrm>
          <a:prstGeom prst="rect">
            <a:avLst/>
          </a:prstGeom>
          <a:ln>
            <a:noFill/>
          </a:ln>
        </p:spPr>
      </p:pic>
      <p:sp>
        <p:nvSpPr>
          <p:cNvPr id="5" name="CustomShape 4"/>
          <p:cNvSpPr/>
          <p:nvPr/>
        </p:nvSpPr>
        <p:spPr>
          <a:xfrm>
            <a:off x="912240" y="1268280"/>
            <a:ext cx="9202320" cy="355680"/>
          </a:xfrm>
          <a:prstGeom prst="rect">
            <a:avLst/>
          </a:prstGeom>
          <a:noFill/>
          <a:ln>
            <a:noFill/>
          </a:ln>
        </p:spPr>
        <p:style>
          <a:lnRef idx="0"/>
          <a:fillRef idx="0"/>
          <a:effectRef idx="0"/>
          <a:fontRef idx="minor"/>
        </p:style>
      </p:sp>
      <p:sp>
        <p:nvSpPr>
          <p:cNvPr id="6" name="CustomShape 5"/>
          <p:cNvSpPr/>
          <p:nvPr/>
        </p:nvSpPr>
        <p:spPr>
          <a:xfrm>
            <a:off x="11444760" y="0"/>
            <a:ext cx="735480" cy="684432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8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5480" cy="684432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2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0FB4A15-933A-4564-A420-F5DEF9BE6227}"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202320" cy="35568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6320" cy="556200"/>
          </a:xfrm>
          <a:prstGeom prst="rect">
            <a:avLst/>
          </a:prstGeom>
          <a:ln>
            <a:noFill/>
          </a:ln>
        </p:spPr>
      </p:pic>
      <p:pic>
        <p:nvPicPr>
          <p:cNvPr id="50" name="Grafik 2" descr=""/>
          <p:cNvPicPr/>
          <p:nvPr/>
        </p:nvPicPr>
        <p:blipFill>
          <a:blip r:embed="rId3"/>
          <a:stretch/>
        </p:blipFill>
        <p:spPr>
          <a:xfrm>
            <a:off x="7430400" y="134640"/>
            <a:ext cx="3692160" cy="508320"/>
          </a:xfrm>
          <a:prstGeom prst="rect">
            <a:avLst/>
          </a:prstGeom>
          <a:ln>
            <a:noFill/>
          </a:ln>
        </p:spPr>
      </p:pic>
      <p:sp>
        <p:nvSpPr>
          <p:cNvPr id="51" name="CustomShape 4"/>
          <p:cNvSpPr/>
          <p:nvPr/>
        </p:nvSpPr>
        <p:spPr>
          <a:xfrm>
            <a:off x="11444760" y="0"/>
            <a:ext cx="735480" cy="684432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24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E009026-2D78-4360-B159-DEC2E99A86C7}"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8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www.carbonfootprint.com/" TargetMode="External"/><Relationship Id="rId2" Type="http://schemas.openxmlformats.org/officeDocument/2006/relationships/hyperlink" Target="https://github.com/ETCE-LAB/teaching-material/blob/master/The-Limits-to-Growth/Exercises/E01-CarbonFootprint.pdf" TargetMode="External"/><Relationship Id="rId3"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5400" cy="114192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93" name="CustomShape 2"/>
          <p:cNvSpPr/>
          <p:nvPr/>
        </p:nvSpPr>
        <p:spPr>
          <a:xfrm>
            <a:off x="527400" y="2852640"/>
            <a:ext cx="10355400" cy="23626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Introduction II – Climate Change</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7"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28" name="CustomShape 3"/>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29" name="CustomShape 4"/>
          <p:cNvSpPr/>
          <p:nvPr/>
        </p:nvSpPr>
        <p:spPr>
          <a:xfrm>
            <a:off x="361080" y="2286000"/>
            <a:ext cx="10788480" cy="3376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0"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2"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3" name="CustomShape 3"/>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4" name="CustomShape 4"/>
          <p:cNvSpPr/>
          <p:nvPr/>
        </p:nvSpPr>
        <p:spPr>
          <a:xfrm>
            <a:off x="361080" y="2286000"/>
            <a:ext cx="10788480" cy="3376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5"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7"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8" name="CustomShape 3"/>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9" name="CustomShape 4"/>
          <p:cNvSpPr/>
          <p:nvPr/>
        </p:nvSpPr>
        <p:spPr>
          <a:xfrm>
            <a:off x="361080" y="2286000"/>
            <a:ext cx="10788480" cy="3376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0"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2"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en-US" sz="2200" spc="-1" strike="noStrike">
              <a:latin typeface="Arial"/>
            </a:endParaRPr>
          </a:p>
        </p:txBody>
      </p:sp>
      <p:pic>
        <p:nvPicPr>
          <p:cNvPr id="143" name="" descr=""/>
          <p:cNvPicPr/>
          <p:nvPr/>
        </p:nvPicPr>
        <p:blipFill>
          <a:blip r:embed="rId1"/>
          <a:stretch/>
        </p:blipFill>
        <p:spPr>
          <a:xfrm>
            <a:off x="2709720" y="1554480"/>
            <a:ext cx="6427800" cy="4965480"/>
          </a:xfrm>
          <a:prstGeom prst="rect">
            <a:avLst/>
          </a:prstGeom>
          <a:ln>
            <a:noFill/>
          </a:ln>
        </p:spPr>
      </p:pic>
      <p:sp>
        <p:nvSpPr>
          <p:cNvPr id="144" name="CustomShape 3"/>
          <p:cNvSpPr/>
          <p:nvPr/>
        </p:nvSpPr>
        <p:spPr>
          <a:xfrm>
            <a:off x="9950040" y="911520"/>
            <a:ext cx="510480" cy="49032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sp>
      <p:sp>
        <p:nvSpPr>
          <p:cNvPr id="145" name="CustomShape 4"/>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7"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en-US" sz="2200" spc="-1" strike="noStrike">
              <a:latin typeface="Arial"/>
            </a:endParaRPr>
          </a:p>
        </p:txBody>
      </p:sp>
      <p:pic>
        <p:nvPicPr>
          <p:cNvPr id="148" name="" descr=""/>
          <p:cNvPicPr/>
          <p:nvPr/>
        </p:nvPicPr>
        <p:blipFill>
          <a:blip r:embed="rId1"/>
          <a:stretch/>
        </p:blipFill>
        <p:spPr>
          <a:xfrm>
            <a:off x="269640" y="1828800"/>
            <a:ext cx="10971000" cy="4108320"/>
          </a:xfrm>
          <a:prstGeom prst="rect">
            <a:avLst/>
          </a:prstGeom>
          <a:ln>
            <a:noFill/>
          </a:ln>
        </p:spPr>
      </p:pic>
      <p:sp>
        <p:nvSpPr>
          <p:cNvPr id="149" name="CustomShape 3"/>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
        <p:nvSpPr>
          <p:cNvPr id="150" name="CustomShape 4"/>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2"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4" name="CustomShape 4"/>
          <p:cNvSpPr/>
          <p:nvPr/>
        </p:nvSpPr>
        <p:spPr>
          <a:xfrm>
            <a:off x="360720" y="2743200"/>
            <a:ext cx="10788480" cy="2371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5" name="CustomShape 5"/>
          <p:cNvSpPr/>
          <p:nvPr/>
        </p:nvSpPr>
        <p:spPr>
          <a:xfrm>
            <a:off x="263520" y="6126480"/>
            <a:ext cx="1079424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7"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8"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9" name="CustomShape 4"/>
          <p:cNvSpPr/>
          <p:nvPr/>
        </p:nvSpPr>
        <p:spPr>
          <a:xfrm>
            <a:off x="360720" y="2743200"/>
            <a:ext cx="10788480" cy="2371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60" name="CustomShape 5"/>
          <p:cNvSpPr/>
          <p:nvPr/>
        </p:nvSpPr>
        <p:spPr>
          <a:xfrm>
            <a:off x="263520" y="6126480"/>
            <a:ext cx="1079424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2"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en-US" sz="2200" spc="-1" strike="noStrike">
              <a:latin typeface="Arial"/>
            </a:endParaRPr>
          </a:p>
        </p:txBody>
      </p:sp>
      <p:sp>
        <p:nvSpPr>
          <p:cNvPr id="163" name="CustomShape 3"/>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4" name="" descr=""/>
          <p:cNvPicPr/>
          <p:nvPr/>
        </p:nvPicPr>
        <p:blipFill>
          <a:blip r:embed="rId2"/>
          <a:stretch/>
        </p:blipFill>
        <p:spPr>
          <a:xfrm>
            <a:off x="1645920" y="1720800"/>
            <a:ext cx="8314920" cy="467424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6"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en-US" sz="2200" spc="-1" strike="noStrike">
              <a:latin typeface="Arial"/>
            </a:endParaRPr>
          </a:p>
        </p:txBody>
      </p:sp>
      <p:sp>
        <p:nvSpPr>
          <p:cNvPr id="167" name="CustomShape 3"/>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8" name="" descr=""/>
          <p:cNvPicPr/>
          <p:nvPr/>
        </p:nvPicPr>
        <p:blipFill>
          <a:blip r:embed="rId2"/>
          <a:stretch/>
        </p:blipFill>
        <p:spPr>
          <a:xfrm>
            <a:off x="1920240" y="1681920"/>
            <a:ext cx="7217640" cy="480420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0"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en-US" sz="2200" spc="-1" strike="noStrike">
              <a:latin typeface="Arial"/>
            </a:endParaRPr>
          </a:p>
        </p:txBody>
      </p:sp>
      <p:sp>
        <p:nvSpPr>
          <p:cNvPr id="171" name="CustomShape 3"/>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US" sz="900" spc="-1" strike="noStrike">
              <a:latin typeface="Arial"/>
            </a:endParaRPr>
          </a:p>
        </p:txBody>
      </p:sp>
      <p:pic>
        <p:nvPicPr>
          <p:cNvPr id="172" name="" descr=""/>
          <p:cNvPicPr/>
          <p:nvPr/>
        </p:nvPicPr>
        <p:blipFill>
          <a:blip r:embed="rId2"/>
          <a:stretch/>
        </p:blipFill>
        <p:spPr>
          <a:xfrm>
            <a:off x="2193840" y="1643400"/>
            <a:ext cx="7126920" cy="481140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95" name="CustomShape 2"/>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4"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US" sz="1800" spc="-1" strike="noStrike">
              <a:latin typeface="Arial"/>
            </a:endParaRPr>
          </a:p>
        </p:txBody>
      </p:sp>
      <p:sp>
        <p:nvSpPr>
          <p:cNvPr id="17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en-US" sz="2200" spc="-1" strike="noStrike">
              <a:latin typeface="Arial"/>
            </a:endParaRPr>
          </a:p>
        </p:txBody>
      </p:sp>
      <p:sp>
        <p:nvSpPr>
          <p:cNvPr id="176" name="CustomShape 4"/>
          <p:cNvSpPr/>
          <p:nvPr/>
        </p:nvSpPr>
        <p:spPr>
          <a:xfrm>
            <a:off x="361080" y="329220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77"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9"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0"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pic>
        <p:nvPicPr>
          <p:cNvPr id="181" name="" descr=""/>
          <p:cNvPicPr/>
          <p:nvPr/>
        </p:nvPicPr>
        <p:blipFill>
          <a:blip r:embed="rId1"/>
          <a:stretch/>
        </p:blipFill>
        <p:spPr>
          <a:xfrm>
            <a:off x="7218000" y="2194560"/>
            <a:ext cx="3570120" cy="2377440"/>
          </a:xfrm>
          <a:prstGeom prst="rect">
            <a:avLst/>
          </a:prstGeom>
          <a:ln>
            <a:noFill/>
          </a:ln>
        </p:spPr>
      </p:pic>
      <p:sp>
        <p:nvSpPr>
          <p:cNvPr id="182" name="CustomShape 4"/>
          <p:cNvSpPr/>
          <p:nvPr/>
        </p:nvSpPr>
        <p:spPr>
          <a:xfrm>
            <a:off x="274320" y="6492240"/>
            <a:ext cx="7775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4"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86" name="CustomShape 4"/>
          <p:cNvSpPr/>
          <p:nvPr/>
        </p:nvSpPr>
        <p:spPr>
          <a:xfrm>
            <a:off x="1188720" y="5029200"/>
            <a:ext cx="4570200" cy="6004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8"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9"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90" name="CustomShape 4"/>
          <p:cNvSpPr/>
          <p:nvPr/>
        </p:nvSpPr>
        <p:spPr>
          <a:xfrm>
            <a:off x="8138160" y="1280160"/>
            <a:ext cx="1735560" cy="164412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en-US" sz="1800" spc="-1" strike="noStrike">
              <a:latin typeface="Arial"/>
            </a:endParaRPr>
          </a:p>
        </p:txBody>
      </p:sp>
      <p:sp>
        <p:nvSpPr>
          <p:cNvPr id="191" name="CustomShape 5"/>
          <p:cNvSpPr/>
          <p:nvPr/>
        </p:nvSpPr>
        <p:spPr>
          <a:xfrm>
            <a:off x="6583680" y="3566160"/>
            <a:ext cx="1735560" cy="164412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absored solar</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radiation</a:t>
            </a:r>
            <a:endParaRPr b="0" lang="en-US" sz="1800" spc="-1" strike="noStrike">
              <a:latin typeface="Arial"/>
            </a:endParaRPr>
          </a:p>
        </p:txBody>
      </p:sp>
      <p:sp>
        <p:nvSpPr>
          <p:cNvPr id="192" name="CustomShape 6"/>
          <p:cNvSpPr/>
          <p:nvPr/>
        </p:nvSpPr>
        <p:spPr>
          <a:xfrm>
            <a:off x="9601200" y="3566160"/>
            <a:ext cx="1735560" cy="164412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en-US" sz="1800" spc="-1" strike="noStrike">
              <a:latin typeface="Arial"/>
            </a:endParaRPr>
          </a:p>
        </p:txBody>
      </p:sp>
      <p:sp>
        <p:nvSpPr>
          <p:cNvPr id="193" name="CustomShape 7"/>
          <p:cNvSpPr/>
          <p:nvPr/>
        </p:nvSpPr>
        <p:spPr>
          <a:xfrm rot="18335400">
            <a:off x="7874640" y="3143160"/>
            <a:ext cx="719640" cy="363960"/>
          </a:xfrm>
          <a:custGeom>
            <a:avLst/>
            <a:gdLst/>
            <a:ahLst/>
            <a:rect l="l" t="t" r="r" b="b"/>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a:solidFill>
              <a:srgbClr val="3465a4"/>
            </a:solidFill>
          </a:ln>
        </p:spPr>
        <p:style>
          <a:lnRef idx="0"/>
          <a:fillRef idx="0"/>
          <a:effectRef idx="0"/>
          <a:fontRef idx="minor"/>
        </p:style>
      </p:sp>
      <p:sp>
        <p:nvSpPr>
          <p:cNvPr id="194" name="CustomShape 8"/>
          <p:cNvSpPr/>
          <p:nvPr/>
        </p:nvSpPr>
        <p:spPr>
          <a:xfrm rot="13432800">
            <a:off x="9534600" y="3036960"/>
            <a:ext cx="726840" cy="363960"/>
          </a:xfrm>
          <a:custGeom>
            <a:avLst/>
            <a:gdLst/>
            <a:ahLst/>
            <a:rect l="l" t="t" r="r" b="b"/>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a:solidFill>
              <a:srgbClr val="3465a4"/>
            </a:solidFill>
          </a:ln>
        </p:spPr>
        <p:style>
          <a:lnRef idx="0"/>
          <a:fillRef idx="0"/>
          <a:effectRef idx="0"/>
          <a:fontRef idx="minor"/>
        </p:style>
      </p:sp>
      <p:sp>
        <p:nvSpPr>
          <p:cNvPr id="195" name="CustomShape 9"/>
          <p:cNvSpPr/>
          <p:nvPr/>
        </p:nvSpPr>
        <p:spPr>
          <a:xfrm rot="12000">
            <a:off x="8595720" y="4191840"/>
            <a:ext cx="735120" cy="363960"/>
          </a:xfrm>
          <a:custGeom>
            <a:avLst/>
            <a:gdLst/>
            <a:ahLst/>
            <a:rect l="l" t="t" r="r" b="b"/>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a:solidFill>
              <a:srgbClr val="3465a4"/>
            </a:solidFill>
          </a:ln>
        </p:spPr>
        <p:style>
          <a:lnRef idx="0"/>
          <a:fillRef idx="0"/>
          <a:effectRef idx="0"/>
          <a:fontRef idx="minor"/>
        </p:style>
      </p:sp>
      <p:sp>
        <p:nvSpPr>
          <p:cNvPr id="196" name="CustomShape 10"/>
          <p:cNvSpPr/>
          <p:nvPr/>
        </p:nvSpPr>
        <p:spPr>
          <a:xfrm>
            <a:off x="1188720" y="5029200"/>
            <a:ext cx="4570200" cy="6004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98"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9"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1"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02"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4"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US" sz="1800" spc="-1" strike="noStrike">
              <a:latin typeface="Arial"/>
            </a:endParaRPr>
          </a:p>
        </p:txBody>
      </p:sp>
      <p:sp>
        <p:nvSpPr>
          <p:cNvPr id="20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7"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US" sz="1800" spc="-1" strike="noStrike">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US" sz="1800" spc="-1" strike="noStrike">
              <a:latin typeface="Arial"/>
            </a:endParaRPr>
          </a:p>
        </p:txBody>
      </p:sp>
      <p:sp>
        <p:nvSpPr>
          <p:cNvPr id="208"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en-US" sz="2200" spc="-1" strike="noStrike">
              <a:latin typeface="Arial"/>
            </a:endParaRPr>
          </a:p>
        </p:txBody>
      </p:sp>
      <p:sp>
        <p:nvSpPr>
          <p:cNvPr id="209" name="CustomShape 4"/>
          <p:cNvSpPr/>
          <p:nvPr/>
        </p:nvSpPr>
        <p:spPr>
          <a:xfrm>
            <a:off x="335520" y="310896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10" name="CustomShape 5"/>
          <p:cNvSpPr/>
          <p:nvPr/>
        </p:nvSpPr>
        <p:spPr>
          <a:xfrm>
            <a:off x="270720" y="632268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2"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4"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US" sz="1800" spc="-1" strike="noStrike">
              <a:latin typeface="Arial"/>
            </a:endParaRPr>
          </a:p>
        </p:txBody>
      </p:sp>
      <p:sp>
        <p:nvSpPr>
          <p:cNvPr id="21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4406760"/>
            <a:ext cx="10738080" cy="1347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Climate Change – The Basics</a:t>
            </a:r>
            <a:endParaRPr b="0" lang="en-US" sz="3000" spc="-1" strike="noStrike">
              <a:latin typeface="Arial"/>
            </a:endParaRPr>
          </a:p>
        </p:txBody>
      </p:sp>
      <p:sp>
        <p:nvSpPr>
          <p:cNvPr id="97" name="CustomShape 2"/>
          <p:cNvSpPr/>
          <p:nvPr/>
        </p:nvSpPr>
        <p:spPr>
          <a:xfrm>
            <a:off x="335520" y="2906640"/>
            <a:ext cx="10738080" cy="1485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7" name="CustomShape 2"/>
          <p:cNvSpPr/>
          <p:nvPr/>
        </p:nvSpPr>
        <p:spPr>
          <a:xfrm>
            <a:off x="336240" y="1600920"/>
            <a:ext cx="10857240" cy="3876840"/>
          </a:xfrm>
          <a:prstGeom prst="rect">
            <a:avLst/>
          </a:prstGeom>
          <a:noFill/>
          <a:ln>
            <a:noFill/>
          </a:ln>
        </p:spPr>
        <p:style>
          <a:lnRef idx="0"/>
          <a:fillRef idx="0"/>
          <a:effectRef idx="0"/>
          <a:fontRef idx="minor"/>
        </p:style>
        <p:txBody>
          <a:bodyPr lIns="90000" rIns="90000" tIns="45000" bIns="45000">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18" name="CustomShape 3"/>
          <p:cNvSpPr/>
          <p:nvPr/>
        </p:nvSpPr>
        <p:spPr>
          <a:xfrm>
            <a:off x="270720" y="632268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19"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1" name="CustomShape 2"/>
          <p:cNvSpPr/>
          <p:nvPr/>
        </p:nvSpPr>
        <p:spPr>
          <a:xfrm>
            <a:off x="336240" y="1600920"/>
            <a:ext cx="10857240" cy="3876840"/>
          </a:xfrm>
          <a:prstGeom prst="rect">
            <a:avLst/>
          </a:prstGeom>
          <a:noFill/>
          <a:ln>
            <a:noFill/>
          </a:ln>
        </p:spPr>
        <p:style>
          <a:lnRef idx="0"/>
          <a:fillRef idx="0"/>
          <a:effectRef idx="0"/>
          <a:fontRef idx="minor"/>
        </p:style>
        <p:txBody>
          <a:bodyPr lIns="90000" rIns="90000" tIns="45000" bIns="45000">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2" name="CustomShape 3"/>
          <p:cNvSpPr/>
          <p:nvPr/>
        </p:nvSpPr>
        <p:spPr>
          <a:xfrm>
            <a:off x="270720" y="632268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3" name="CustomShape 4"/>
          <p:cNvSpPr/>
          <p:nvPr/>
        </p:nvSpPr>
        <p:spPr>
          <a:xfrm>
            <a:off x="3566160" y="3017520"/>
            <a:ext cx="5023800" cy="2737800"/>
          </a:xfrm>
          <a:prstGeom prst="rect">
            <a:avLst/>
          </a:prstGeom>
          <a:noFill/>
          <a:ln>
            <a:noFill/>
          </a:ln>
        </p:spPr>
        <p:style>
          <a:lnRef idx="0"/>
          <a:fillRef idx="0"/>
          <a:effectRef idx="0"/>
          <a:fontRef idx="minor"/>
        </p:style>
        <p:txBody>
          <a:bodyPr lIns="90000" rIns="90000" tIns="45000" bIns="45000">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4" name="CustomShape 5"/>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6" name="CustomShape 2"/>
          <p:cNvSpPr/>
          <p:nvPr/>
        </p:nvSpPr>
        <p:spPr>
          <a:xfrm>
            <a:off x="336240" y="1600920"/>
            <a:ext cx="10857240" cy="3876840"/>
          </a:xfrm>
          <a:prstGeom prst="rect">
            <a:avLst/>
          </a:prstGeom>
          <a:noFill/>
          <a:ln>
            <a:noFill/>
          </a:ln>
        </p:spPr>
        <p:style>
          <a:lnRef idx="0"/>
          <a:fillRef idx="0"/>
          <a:effectRef idx="0"/>
          <a:fontRef idx="minor"/>
        </p:style>
        <p:txBody>
          <a:bodyPr lIns="90000" rIns="90000" tIns="45000" bIns="45000">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7" name="CustomShape 3"/>
          <p:cNvSpPr/>
          <p:nvPr/>
        </p:nvSpPr>
        <p:spPr>
          <a:xfrm>
            <a:off x="270720" y="632268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8" name="CustomShape 4"/>
          <p:cNvSpPr/>
          <p:nvPr/>
        </p:nvSpPr>
        <p:spPr>
          <a:xfrm>
            <a:off x="3566160" y="3017520"/>
            <a:ext cx="5023800" cy="2737800"/>
          </a:xfrm>
          <a:prstGeom prst="rect">
            <a:avLst/>
          </a:prstGeom>
          <a:noFill/>
          <a:ln>
            <a:noFill/>
          </a:ln>
        </p:spPr>
        <p:style>
          <a:lnRef idx="0"/>
          <a:fillRef idx="0"/>
          <a:effectRef idx="0"/>
          <a:fontRef idx="minor"/>
        </p:style>
        <p:txBody>
          <a:bodyPr lIns="90000" rIns="90000" tIns="45000" bIns="45000">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9" name="CustomShape 5"/>
          <p:cNvSpPr/>
          <p:nvPr/>
        </p:nvSpPr>
        <p:spPr>
          <a:xfrm>
            <a:off x="2743200" y="5760720"/>
            <a:ext cx="5389560" cy="85284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US" sz="1400" spc="-1" strike="noStrike">
              <a:latin typeface="Arial"/>
            </a:endParaRPr>
          </a:p>
        </p:txBody>
      </p:sp>
      <p:sp>
        <p:nvSpPr>
          <p:cNvPr id="230" name="CustomShape 6"/>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CustomShape 1"/>
          <p:cNvSpPr/>
          <p:nvPr/>
        </p:nvSpPr>
        <p:spPr>
          <a:xfrm>
            <a:off x="335520" y="4406760"/>
            <a:ext cx="10738080" cy="1347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How much Time do we Have left?</a:t>
            </a:r>
            <a:endParaRPr b="0" lang="en-US" sz="3000" spc="-1" strike="noStrike">
              <a:latin typeface="Arial"/>
            </a:endParaRPr>
          </a:p>
        </p:txBody>
      </p:sp>
      <p:sp>
        <p:nvSpPr>
          <p:cNvPr id="232" name="CustomShape 2"/>
          <p:cNvSpPr/>
          <p:nvPr/>
        </p:nvSpPr>
        <p:spPr>
          <a:xfrm>
            <a:off x="335520" y="2906640"/>
            <a:ext cx="10738080" cy="1485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34" name="CustomShape 2"/>
          <p:cNvSpPr/>
          <p:nvPr/>
        </p:nvSpPr>
        <p:spPr>
          <a:xfrm>
            <a:off x="432720" y="1148040"/>
            <a:ext cx="10348560" cy="489240"/>
          </a:xfrm>
          <a:prstGeom prst="rect">
            <a:avLst/>
          </a:prstGeom>
          <a:noFill/>
          <a:ln>
            <a:noFill/>
          </a:ln>
        </p:spPr>
        <p:style>
          <a:lnRef idx="0"/>
          <a:fillRef idx="0"/>
          <a:effectRef idx="0"/>
          <a:fontRef idx="minor"/>
        </p:style>
      </p:sp>
      <p:pic>
        <p:nvPicPr>
          <p:cNvPr id="235" name="" descr=""/>
          <p:cNvPicPr/>
          <p:nvPr/>
        </p:nvPicPr>
        <p:blipFill>
          <a:blip r:embed="rId1"/>
          <a:stretch/>
        </p:blipFill>
        <p:spPr>
          <a:xfrm>
            <a:off x="1235880" y="1271160"/>
            <a:ext cx="9272880" cy="521424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9520" cy="490320"/>
          </a:xfrm>
          <a:prstGeom prst="rect">
            <a:avLst/>
          </a:prstGeom>
          <a:noFill/>
          <a:ln>
            <a:noFill/>
          </a:ln>
        </p:spPr>
        <p:style>
          <a:lnRef idx="0"/>
          <a:fillRef idx="0"/>
          <a:effectRef idx="0"/>
          <a:fontRef idx="minor"/>
        </p:style>
      </p:sp>
      <p:sp>
        <p:nvSpPr>
          <p:cNvPr id="237" name="CustomShape 2"/>
          <p:cNvSpPr/>
          <p:nvPr/>
        </p:nvSpPr>
        <p:spPr>
          <a:xfrm>
            <a:off x="335520" y="1268280"/>
            <a:ext cx="10739520" cy="5027040"/>
          </a:xfrm>
          <a:prstGeom prst="rect">
            <a:avLst/>
          </a:prstGeom>
          <a:noFill/>
          <a:ln>
            <a:noFill/>
          </a:ln>
        </p:spPr>
        <p:style>
          <a:lnRef idx="0"/>
          <a:fillRef idx="0"/>
          <a:effectRef idx="0"/>
          <a:fontRef idx="minor"/>
        </p:style>
      </p:sp>
      <p:sp>
        <p:nvSpPr>
          <p:cNvPr id="238" name="CustomShape 3"/>
          <p:cNvSpPr/>
          <p:nvPr/>
        </p:nvSpPr>
        <p:spPr>
          <a:xfrm>
            <a:off x="4206240" y="721800"/>
            <a:ext cx="1086120" cy="335160"/>
          </a:xfrm>
          <a:prstGeom prst="rect">
            <a:avLst/>
          </a:prstGeom>
          <a:noFill/>
          <a:ln>
            <a:noFill/>
          </a:ln>
        </p:spPr>
        <p:style>
          <a:lnRef idx="0"/>
          <a:fillRef idx="0"/>
          <a:effectRef idx="0"/>
          <a:fontRef idx="minor"/>
        </p:style>
      </p:sp>
      <p:sp>
        <p:nvSpPr>
          <p:cNvPr id="239" name="CustomShape 4"/>
          <p:cNvSpPr/>
          <p:nvPr/>
        </p:nvSpPr>
        <p:spPr>
          <a:xfrm>
            <a:off x="2377440" y="3056040"/>
            <a:ext cx="6666840" cy="11433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US" sz="1800" spc="-1" strike="noStrike">
              <a:latin typeface="Arial"/>
            </a:endParaRPr>
          </a:p>
        </p:txBody>
      </p:sp>
      <p:sp>
        <p:nvSpPr>
          <p:cNvPr id="240" name="CustomShape 5"/>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2"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US" sz="1800" spc="-1" strike="noStrike">
              <a:latin typeface="Arial"/>
            </a:endParaRPr>
          </a:p>
        </p:txBody>
      </p:sp>
      <p:sp>
        <p:nvSpPr>
          <p:cNvPr id="243" name="CustomShape 3"/>
          <p:cNvSpPr/>
          <p:nvPr/>
        </p:nvSpPr>
        <p:spPr>
          <a:xfrm>
            <a:off x="432720" y="1148040"/>
            <a:ext cx="10348560" cy="4892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5" name="CustomShape 2"/>
          <p:cNvSpPr/>
          <p:nvPr/>
        </p:nvSpPr>
        <p:spPr>
          <a:xfrm>
            <a:off x="432720" y="1148040"/>
            <a:ext cx="10348560" cy="489240"/>
          </a:xfrm>
          <a:prstGeom prst="rect">
            <a:avLst/>
          </a:prstGeom>
          <a:noFill/>
          <a:ln>
            <a:noFill/>
          </a:ln>
        </p:spPr>
        <p:style>
          <a:lnRef idx="0"/>
          <a:fillRef idx="0"/>
          <a:effectRef idx="0"/>
          <a:fontRef idx="minor"/>
        </p:style>
      </p:sp>
      <p:sp>
        <p:nvSpPr>
          <p:cNvPr id="246"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en-US" sz="2200" spc="-1" strike="noStrike">
              <a:latin typeface="Arial"/>
            </a:endParaRPr>
          </a:p>
        </p:txBody>
      </p:sp>
      <p:sp>
        <p:nvSpPr>
          <p:cNvPr id="247" name="CustomShape 4"/>
          <p:cNvSpPr/>
          <p:nvPr/>
        </p:nvSpPr>
        <p:spPr>
          <a:xfrm>
            <a:off x="263520" y="6492240"/>
            <a:ext cx="777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48" name="" descr=""/>
          <p:cNvPicPr/>
          <p:nvPr/>
        </p:nvPicPr>
        <p:blipFill>
          <a:blip r:embed="rId2"/>
          <a:stretch/>
        </p:blipFill>
        <p:spPr>
          <a:xfrm>
            <a:off x="2651760" y="1686600"/>
            <a:ext cx="6119640" cy="4798800"/>
          </a:xfrm>
          <a:prstGeom prst="rect">
            <a:avLst/>
          </a:prstGeom>
          <a:ln>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0"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US" sz="1800" spc="-1" strike="noStrike">
              <a:latin typeface="Arial"/>
            </a:endParaRPr>
          </a:p>
        </p:txBody>
      </p:sp>
      <p:sp>
        <p:nvSpPr>
          <p:cNvPr id="251"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3" name="CustomShape 2"/>
          <p:cNvSpPr/>
          <p:nvPr/>
        </p:nvSpPr>
        <p:spPr>
          <a:xfrm>
            <a:off x="432720" y="1148040"/>
            <a:ext cx="10348560" cy="489240"/>
          </a:xfrm>
          <a:prstGeom prst="rect">
            <a:avLst/>
          </a:prstGeom>
          <a:noFill/>
          <a:ln>
            <a:noFill/>
          </a:ln>
        </p:spPr>
        <p:style>
          <a:lnRef idx="0"/>
          <a:fillRef idx="0"/>
          <a:effectRef idx="0"/>
          <a:fontRef idx="minor"/>
        </p:style>
      </p:sp>
      <p:sp>
        <p:nvSpPr>
          <p:cNvPr id="254" name="CustomShape 3"/>
          <p:cNvSpPr/>
          <p:nvPr/>
        </p:nvSpPr>
        <p:spPr>
          <a:xfrm>
            <a:off x="432720" y="1148040"/>
            <a:ext cx="10348560" cy="489240"/>
          </a:xfrm>
          <a:prstGeom prst="rect">
            <a:avLst/>
          </a:prstGeom>
          <a:noFill/>
          <a:ln>
            <a:noFill/>
          </a:ln>
        </p:spPr>
        <p:style>
          <a:lnRef idx="0"/>
          <a:fillRef idx="0"/>
          <a:effectRef idx="0"/>
          <a:fontRef idx="minor"/>
        </p:style>
      </p:sp>
      <p:sp>
        <p:nvSpPr>
          <p:cNvPr id="255" name="CustomShape 4"/>
          <p:cNvSpPr/>
          <p:nvPr/>
        </p:nvSpPr>
        <p:spPr>
          <a:xfrm>
            <a:off x="263520" y="649224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56" name="" descr=""/>
          <p:cNvPicPr/>
          <p:nvPr/>
        </p:nvPicPr>
        <p:blipFill>
          <a:blip r:embed="rId2"/>
          <a:srcRect l="0" t="8760" r="0" b="0"/>
          <a:stretch/>
        </p:blipFill>
        <p:spPr>
          <a:xfrm>
            <a:off x="2710440" y="1643400"/>
            <a:ext cx="6244560" cy="4842720"/>
          </a:xfrm>
          <a:prstGeom prst="rect">
            <a:avLst/>
          </a:prstGeom>
          <a:ln>
            <a:noFill/>
          </a:ln>
        </p:spPr>
      </p:pic>
      <p:sp>
        <p:nvSpPr>
          <p:cNvPr id="257" name="CustomShape 5"/>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99" name="CustomShape 2"/>
          <p:cNvSpPr/>
          <p:nvPr/>
        </p:nvSpPr>
        <p:spPr>
          <a:xfrm>
            <a:off x="335520" y="1268280"/>
            <a:ext cx="10739520" cy="5027040"/>
          </a:xfrm>
          <a:prstGeom prst="rect">
            <a:avLst/>
          </a:prstGeom>
          <a:noFill/>
          <a:ln>
            <a:noFill/>
          </a:ln>
        </p:spPr>
        <p:style>
          <a:lnRef idx="0"/>
          <a:fillRef idx="0"/>
          <a:effectRef idx="0"/>
          <a:fontRef idx="minor"/>
        </p:style>
      </p:sp>
      <p:sp>
        <p:nvSpPr>
          <p:cNvPr id="100"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335520" y="764640"/>
            <a:ext cx="10739520" cy="490320"/>
          </a:xfrm>
          <a:prstGeom prst="rect">
            <a:avLst/>
          </a:prstGeom>
          <a:noFill/>
          <a:ln>
            <a:noFill/>
          </a:ln>
        </p:spPr>
        <p:style>
          <a:lnRef idx="0"/>
          <a:fillRef idx="0"/>
          <a:effectRef idx="0"/>
          <a:fontRef idx="minor"/>
        </p:style>
      </p:sp>
      <p:sp>
        <p:nvSpPr>
          <p:cNvPr id="259" name="CustomShape 2"/>
          <p:cNvSpPr/>
          <p:nvPr/>
        </p:nvSpPr>
        <p:spPr>
          <a:xfrm>
            <a:off x="335520" y="1268280"/>
            <a:ext cx="10739520" cy="5027040"/>
          </a:xfrm>
          <a:prstGeom prst="rect">
            <a:avLst/>
          </a:prstGeom>
          <a:noFill/>
          <a:ln>
            <a:noFill/>
          </a:ln>
        </p:spPr>
        <p:style>
          <a:lnRef idx="0"/>
          <a:fillRef idx="0"/>
          <a:effectRef idx="0"/>
          <a:fontRef idx="minor"/>
        </p:style>
      </p:sp>
      <p:sp>
        <p:nvSpPr>
          <p:cNvPr id="260" name="CustomShape 3"/>
          <p:cNvSpPr/>
          <p:nvPr/>
        </p:nvSpPr>
        <p:spPr>
          <a:xfrm>
            <a:off x="4206240" y="721800"/>
            <a:ext cx="1086120" cy="335160"/>
          </a:xfrm>
          <a:prstGeom prst="rect">
            <a:avLst/>
          </a:prstGeom>
          <a:noFill/>
          <a:ln>
            <a:noFill/>
          </a:ln>
        </p:spPr>
        <p:style>
          <a:lnRef idx="0"/>
          <a:fillRef idx="0"/>
          <a:effectRef idx="0"/>
          <a:fontRef idx="minor"/>
        </p:style>
      </p:sp>
      <p:sp>
        <p:nvSpPr>
          <p:cNvPr id="261" name="CustomShape 4"/>
          <p:cNvSpPr/>
          <p:nvPr/>
        </p:nvSpPr>
        <p:spPr>
          <a:xfrm>
            <a:off x="2377440" y="3056040"/>
            <a:ext cx="6666840" cy="114336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US" sz="1800" spc="-1" strike="noStrike">
              <a:latin typeface="Arial"/>
            </a:endParaRPr>
          </a:p>
        </p:txBody>
      </p:sp>
      <p:sp>
        <p:nvSpPr>
          <p:cNvPr id="262" name="CustomShape 5"/>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3" name="CustomShape 6"/>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en-US" sz="2200" spc="-1" strike="noStrike">
              <a:latin typeface="Arial"/>
            </a:endParaRPr>
          </a:p>
        </p:txBody>
      </p:sp>
      <p:pic>
        <p:nvPicPr>
          <p:cNvPr id="264" name="" descr=""/>
          <p:cNvPicPr/>
          <p:nvPr/>
        </p:nvPicPr>
        <p:blipFill>
          <a:blip r:embed="rId1"/>
          <a:stretch/>
        </p:blipFill>
        <p:spPr>
          <a:xfrm>
            <a:off x="7406640" y="4208400"/>
            <a:ext cx="3838680" cy="2556360"/>
          </a:xfrm>
          <a:prstGeom prst="rect">
            <a:avLst/>
          </a:prstGeom>
          <a:ln>
            <a:noFill/>
          </a:ln>
        </p:spPr>
      </p:pic>
      <p:sp>
        <p:nvSpPr>
          <p:cNvPr id="265" name="CustomShape 7"/>
          <p:cNvSpPr/>
          <p:nvPr/>
        </p:nvSpPr>
        <p:spPr>
          <a:xfrm>
            <a:off x="263520" y="6492240"/>
            <a:ext cx="777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7"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68" name="CustomShape 3"/>
          <p:cNvSpPr/>
          <p:nvPr/>
        </p:nvSpPr>
        <p:spPr>
          <a:xfrm>
            <a:off x="432720" y="1148040"/>
            <a:ext cx="10348560" cy="489240"/>
          </a:xfrm>
          <a:prstGeom prst="rect">
            <a:avLst/>
          </a:prstGeom>
          <a:noFill/>
          <a:ln>
            <a:noFill/>
          </a:ln>
        </p:spPr>
        <p:style>
          <a:lnRef idx="0"/>
          <a:fillRef idx="0"/>
          <a:effectRef idx="0"/>
          <a:fontRef idx="minor"/>
        </p:style>
      </p:sp>
      <p:sp>
        <p:nvSpPr>
          <p:cNvPr id="269"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0" name="CustomShape 5"/>
          <p:cNvSpPr/>
          <p:nvPr/>
        </p:nvSpPr>
        <p:spPr>
          <a:xfrm>
            <a:off x="263520" y="6311160"/>
            <a:ext cx="106117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2"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73" name="CustomShape 3"/>
          <p:cNvSpPr/>
          <p:nvPr/>
        </p:nvSpPr>
        <p:spPr>
          <a:xfrm>
            <a:off x="432720" y="1148040"/>
            <a:ext cx="10348560" cy="489240"/>
          </a:xfrm>
          <a:prstGeom prst="rect">
            <a:avLst/>
          </a:prstGeom>
          <a:noFill/>
          <a:ln>
            <a:noFill/>
          </a:ln>
        </p:spPr>
        <p:style>
          <a:lnRef idx="0"/>
          <a:fillRef idx="0"/>
          <a:effectRef idx="0"/>
          <a:fontRef idx="minor"/>
        </p:style>
      </p:sp>
      <p:sp>
        <p:nvSpPr>
          <p:cNvPr id="274"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5" name="CustomShape 5"/>
          <p:cNvSpPr/>
          <p:nvPr/>
        </p:nvSpPr>
        <p:spPr>
          <a:xfrm>
            <a:off x="263520" y="6311160"/>
            <a:ext cx="106117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7"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US" sz="1800" spc="-1" strike="noStrike">
              <a:latin typeface="Arial"/>
            </a:endParaRPr>
          </a:p>
        </p:txBody>
      </p:sp>
      <p:sp>
        <p:nvSpPr>
          <p:cNvPr id="278" name="CustomShape 3"/>
          <p:cNvSpPr/>
          <p:nvPr/>
        </p:nvSpPr>
        <p:spPr>
          <a:xfrm>
            <a:off x="432720" y="1148040"/>
            <a:ext cx="10348560" cy="489240"/>
          </a:xfrm>
          <a:prstGeom prst="rect">
            <a:avLst/>
          </a:prstGeom>
          <a:noFill/>
          <a:ln>
            <a:noFill/>
          </a:ln>
        </p:spPr>
        <p:style>
          <a:lnRef idx="0"/>
          <a:fillRef idx="0"/>
          <a:effectRef idx="0"/>
          <a:fontRef idx="minor"/>
        </p:style>
      </p:sp>
      <p:sp>
        <p:nvSpPr>
          <p:cNvPr id="279"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80" name="CustomShape 5"/>
          <p:cNvSpPr/>
          <p:nvPr/>
        </p:nvSpPr>
        <p:spPr>
          <a:xfrm>
            <a:off x="263520" y="6311160"/>
            <a:ext cx="106117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2"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3" name="CustomShape 3"/>
          <p:cNvSpPr/>
          <p:nvPr/>
        </p:nvSpPr>
        <p:spPr>
          <a:xfrm>
            <a:off x="432720" y="1148040"/>
            <a:ext cx="10348560" cy="489240"/>
          </a:xfrm>
          <a:prstGeom prst="rect">
            <a:avLst/>
          </a:prstGeom>
          <a:noFill/>
          <a:ln>
            <a:noFill/>
          </a:ln>
        </p:spPr>
        <p:style>
          <a:lnRef idx="0"/>
          <a:fillRef idx="0"/>
          <a:effectRef idx="0"/>
          <a:fontRef idx="minor"/>
        </p:style>
      </p:sp>
      <p:sp>
        <p:nvSpPr>
          <p:cNvPr id="284"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85" name="CustomShape 5"/>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7"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8" name="CustomShape 3"/>
          <p:cNvSpPr/>
          <p:nvPr/>
        </p:nvSpPr>
        <p:spPr>
          <a:xfrm>
            <a:off x="432720" y="1148040"/>
            <a:ext cx="10348560" cy="489240"/>
          </a:xfrm>
          <a:prstGeom prst="rect">
            <a:avLst/>
          </a:prstGeom>
          <a:noFill/>
          <a:ln>
            <a:noFill/>
          </a:ln>
        </p:spPr>
        <p:style>
          <a:lnRef idx="0"/>
          <a:fillRef idx="0"/>
          <a:effectRef idx="0"/>
          <a:fontRef idx="minor"/>
        </p:style>
      </p:sp>
      <p:sp>
        <p:nvSpPr>
          <p:cNvPr id="289"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0" name="CustomShape 5"/>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2"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93" name="CustomShape 3"/>
          <p:cNvSpPr/>
          <p:nvPr/>
        </p:nvSpPr>
        <p:spPr>
          <a:xfrm>
            <a:off x="432720" y="1148040"/>
            <a:ext cx="10348560" cy="489240"/>
          </a:xfrm>
          <a:prstGeom prst="rect">
            <a:avLst/>
          </a:prstGeom>
          <a:noFill/>
          <a:ln>
            <a:noFill/>
          </a:ln>
        </p:spPr>
        <p:style>
          <a:lnRef idx="0"/>
          <a:fillRef idx="0"/>
          <a:effectRef idx="0"/>
          <a:fontRef idx="minor"/>
        </p:style>
      </p:sp>
      <p:sp>
        <p:nvSpPr>
          <p:cNvPr id="294"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5" name="CustomShape 5"/>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7"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US" sz="1800" spc="-1" strike="noStrike">
              <a:latin typeface="Arial"/>
            </a:endParaRPr>
          </a:p>
        </p:txBody>
      </p:sp>
      <p:sp>
        <p:nvSpPr>
          <p:cNvPr id="298" name="CustomShape 3"/>
          <p:cNvSpPr/>
          <p:nvPr/>
        </p:nvSpPr>
        <p:spPr>
          <a:xfrm>
            <a:off x="432720" y="1148040"/>
            <a:ext cx="10348560" cy="489240"/>
          </a:xfrm>
          <a:prstGeom prst="rect">
            <a:avLst/>
          </a:prstGeom>
          <a:noFill/>
          <a:ln>
            <a:noFill/>
          </a:ln>
        </p:spPr>
        <p:style>
          <a:lnRef idx="0"/>
          <a:fillRef idx="0"/>
          <a:effectRef idx="0"/>
          <a:fontRef idx="minor"/>
        </p:style>
      </p:sp>
      <p:sp>
        <p:nvSpPr>
          <p:cNvPr id="299"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300" name="CustomShape 5"/>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2" name="CustomShape 2"/>
          <p:cNvSpPr/>
          <p:nvPr/>
        </p:nvSpPr>
        <p:spPr>
          <a:xfrm>
            <a:off x="432720" y="1148040"/>
            <a:ext cx="10348560" cy="489240"/>
          </a:xfrm>
          <a:prstGeom prst="rect">
            <a:avLst/>
          </a:prstGeom>
          <a:noFill/>
          <a:ln>
            <a:noFill/>
          </a:ln>
        </p:spPr>
        <p:style>
          <a:lnRef idx="0"/>
          <a:fillRef idx="0"/>
          <a:effectRef idx="0"/>
          <a:fontRef idx="minor"/>
        </p:style>
      </p:sp>
      <p:sp>
        <p:nvSpPr>
          <p:cNvPr id="30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en-US" sz="2200" spc="-1" strike="noStrike">
              <a:latin typeface="Arial"/>
            </a:endParaRPr>
          </a:p>
        </p:txBody>
      </p:sp>
      <p:sp>
        <p:nvSpPr>
          <p:cNvPr id="304"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https://www.ipcc.ch/sr15/chapter/spm/</a:t>
            </a:r>
            <a:endParaRPr b="0" lang="en-US" sz="900" spc="-1" strike="noStrike">
              <a:latin typeface="Arial"/>
            </a:endParaRPr>
          </a:p>
        </p:txBody>
      </p:sp>
      <p:sp>
        <p:nvSpPr>
          <p:cNvPr id="305"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7" name="CustomShape 2"/>
          <p:cNvSpPr/>
          <p:nvPr/>
        </p:nvSpPr>
        <p:spPr>
          <a:xfrm>
            <a:off x="432720" y="1148040"/>
            <a:ext cx="10348560" cy="489240"/>
          </a:xfrm>
          <a:prstGeom prst="rect">
            <a:avLst/>
          </a:prstGeom>
          <a:noFill/>
          <a:ln>
            <a:noFill/>
          </a:ln>
        </p:spPr>
        <p:style>
          <a:lnRef idx="0"/>
          <a:fillRef idx="0"/>
          <a:effectRef idx="0"/>
          <a:fontRef idx="minor"/>
        </p:style>
      </p:sp>
      <p:sp>
        <p:nvSpPr>
          <p:cNvPr id="308"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09"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0"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2"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4" name="CustomShape 4"/>
          <p:cNvSpPr/>
          <p:nvPr/>
        </p:nvSpPr>
        <p:spPr>
          <a:xfrm>
            <a:off x="360720" y="2286000"/>
            <a:ext cx="10788480" cy="1548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05"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2" name="CustomShape 2"/>
          <p:cNvSpPr/>
          <p:nvPr/>
        </p:nvSpPr>
        <p:spPr>
          <a:xfrm>
            <a:off x="432720" y="1148040"/>
            <a:ext cx="10348560" cy="489240"/>
          </a:xfrm>
          <a:prstGeom prst="rect">
            <a:avLst/>
          </a:prstGeom>
          <a:noFill/>
          <a:ln>
            <a:noFill/>
          </a:ln>
        </p:spPr>
        <p:style>
          <a:lnRef idx="0"/>
          <a:fillRef idx="0"/>
          <a:effectRef idx="0"/>
          <a:fontRef idx="minor"/>
        </p:style>
      </p:sp>
      <p:sp>
        <p:nvSpPr>
          <p:cNvPr id="31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4"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5"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7" name="CustomShape 2"/>
          <p:cNvSpPr/>
          <p:nvPr/>
        </p:nvSpPr>
        <p:spPr>
          <a:xfrm>
            <a:off x="432720" y="1148040"/>
            <a:ext cx="10348560" cy="489240"/>
          </a:xfrm>
          <a:prstGeom prst="rect">
            <a:avLst/>
          </a:prstGeom>
          <a:noFill/>
          <a:ln>
            <a:noFill/>
          </a:ln>
        </p:spPr>
        <p:style>
          <a:lnRef idx="0"/>
          <a:fillRef idx="0"/>
          <a:effectRef idx="0"/>
          <a:fontRef idx="minor"/>
        </p:style>
      </p:sp>
      <p:sp>
        <p:nvSpPr>
          <p:cNvPr id="318"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9"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0"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2" name="CustomShape 2"/>
          <p:cNvSpPr/>
          <p:nvPr/>
        </p:nvSpPr>
        <p:spPr>
          <a:xfrm>
            <a:off x="432720" y="1148040"/>
            <a:ext cx="10348560" cy="489240"/>
          </a:xfrm>
          <a:prstGeom prst="rect">
            <a:avLst/>
          </a:prstGeom>
          <a:noFill/>
          <a:ln>
            <a:noFill/>
          </a:ln>
        </p:spPr>
        <p:style>
          <a:lnRef idx="0"/>
          <a:fillRef idx="0"/>
          <a:effectRef idx="0"/>
          <a:fontRef idx="minor"/>
        </p:style>
      </p:sp>
      <p:sp>
        <p:nvSpPr>
          <p:cNvPr id="32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24"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5" name="CustomShape 5"/>
          <p:cNvSpPr/>
          <p:nvPr/>
        </p:nvSpPr>
        <p:spPr>
          <a:xfrm>
            <a:off x="335520" y="1268280"/>
            <a:ext cx="468864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26" name="CustomShape 6"/>
          <p:cNvSpPr/>
          <p:nvPr/>
        </p:nvSpPr>
        <p:spPr>
          <a:xfrm>
            <a:off x="4937760" y="1460160"/>
            <a:ext cx="441216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8" name="CustomShape 2"/>
          <p:cNvSpPr/>
          <p:nvPr/>
        </p:nvSpPr>
        <p:spPr>
          <a:xfrm>
            <a:off x="432720" y="1148040"/>
            <a:ext cx="10348560" cy="489240"/>
          </a:xfrm>
          <a:prstGeom prst="rect">
            <a:avLst/>
          </a:prstGeom>
          <a:noFill/>
          <a:ln>
            <a:noFill/>
          </a:ln>
        </p:spPr>
        <p:style>
          <a:lnRef idx="0"/>
          <a:fillRef idx="0"/>
          <a:effectRef idx="0"/>
          <a:fontRef idx="minor"/>
        </p:style>
      </p:sp>
      <p:sp>
        <p:nvSpPr>
          <p:cNvPr id="329"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0"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1" name="CustomShape 5"/>
          <p:cNvSpPr/>
          <p:nvPr/>
        </p:nvSpPr>
        <p:spPr>
          <a:xfrm>
            <a:off x="335520" y="1268280"/>
            <a:ext cx="468864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32" name="CustomShape 6"/>
          <p:cNvSpPr/>
          <p:nvPr/>
        </p:nvSpPr>
        <p:spPr>
          <a:xfrm>
            <a:off x="4937760" y="1460160"/>
            <a:ext cx="441216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4" name="CustomShape 2"/>
          <p:cNvSpPr/>
          <p:nvPr/>
        </p:nvSpPr>
        <p:spPr>
          <a:xfrm>
            <a:off x="432720" y="1148040"/>
            <a:ext cx="10348560" cy="489240"/>
          </a:xfrm>
          <a:prstGeom prst="rect">
            <a:avLst/>
          </a:prstGeom>
          <a:noFill/>
          <a:ln>
            <a:noFill/>
          </a:ln>
        </p:spPr>
        <p:style>
          <a:lnRef idx="0"/>
          <a:fillRef idx="0"/>
          <a:effectRef idx="0"/>
          <a:fontRef idx="minor"/>
        </p:style>
      </p:sp>
      <p:sp>
        <p:nvSpPr>
          <p:cNvPr id="33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6"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7"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9" name="CustomShape 2"/>
          <p:cNvSpPr/>
          <p:nvPr/>
        </p:nvSpPr>
        <p:spPr>
          <a:xfrm>
            <a:off x="432720" y="1148040"/>
            <a:ext cx="10348560" cy="489240"/>
          </a:xfrm>
          <a:prstGeom prst="rect">
            <a:avLst/>
          </a:prstGeom>
          <a:noFill/>
          <a:ln>
            <a:noFill/>
          </a:ln>
        </p:spPr>
        <p:style>
          <a:lnRef idx="0"/>
          <a:fillRef idx="0"/>
          <a:effectRef idx="0"/>
          <a:fontRef idx="minor"/>
        </p:style>
      </p:sp>
      <p:sp>
        <p:nvSpPr>
          <p:cNvPr id="340"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41"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42"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4" name="CustomShape 2"/>
          <p:cNvSpPr/>
          <p:nvPr/>
        </p:nvSpPr>
        <p:spPr>
          <a:xfrm>
            <a:off x="432720" y="1148040"/>
            <a:ext cx="10348560" cy="489240"/>
          </a:xfrm>
          <a:prstGeom prst="rect">
            <a:avLst/>
          </a:prstGeom>
          <a:noFill/>
          <a:ln>
            <a:noFill/>
          </a:ln>
        </p:spPr>
        <p:style>
          <a:lnRef idx="0"/>
          <a:fillRef idx="0"/>
          <a:effectRef idx="0"/>
          <a:fontRef idx="minor"/>
        </p:style>
      </p:sp>
      <p:sp>
        <p:nvSpPr>
          <p:cNvPr id="345"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46"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47"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9" name="CustomShape 2"/>
          <p:cNvSpPr/>
          <p:nvPr/>
        </p:nvSpPr>
        <p:spPr>
          <a:xfrm>
            <a:off x="432720" y="1148040"/>
            <a:ext cx="10348560" cy="489240"/>
          </a:xfrm>
          <a:prstGeom prst="rect">
            <a:avLst/>
          </a:prstGeom>
          <a:noFill/>
          <a:ln>
            <a:noFill/>
          </a:ln>
        </p:spPr>
        <p:style>
          <a:lnRef idx="0"/>
          <a:fillRef idx="0"/>
          <a:effectRef idx="0"/>
          <a:fontRef idx="minor"/>
        </p:style>
      </p:sp>
      <p:sp>
        <p:nvSpPr>
          <p:cNvPr id="350"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51" name="CustomShape 4"/>
          <p:cNvSpPr/>
          <p:nvPr/>
        </p:nvSpPr>
        <p:spPr>
          <a:xfrm>
            <a:off x="263520" y="631116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52" name="CustomShape 5"/>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US" sz="1800" spc="-1" strike="noStrike">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US" sz="1800" spc="-1" strike="noStrike">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54"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US" sz="1800" spc="-1" strike="noStrike">
              <a:latin typeface="Arial"/>
            </a:endParaRPr>
          </a:p>
        </p:txBody>
      </p:sp>
      <p:sp>
        <p:nvSpPr>
          <p:cNvPr id="355" name="CustomShape 3"/>
          <p:cNvSpPr/>
          <p:nvPr/>
        </p:nvSpPr>
        <p:spPr>
          <a:xfrm>
            <a:off x="432720" y="1148040"/>
            <a:ext cx="10348560" cy="489240"/>
          </a:xfrm>
          <a:prstGeom prst="rect">
            <a:avLst/>
          </a:prstGeom>
          <a:noFill/>
          <a:ln>
            <a:noFill/>
          </a:ln>
        </p:spPr>
        <p:style>
          <a:lnRef idx="0"/>
          <a:fillRef idx="0"/>
          <a:effectRef idx="0"/>
          <a:fontRef idx="minor"/>
        </p:style>
      </p:sp>
      <p:sp>
        <p:nvSpPr>
          <p:cNvPr id="356"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57" name="CustomShape 5"/>
          <p:cNvSpPr/>
          <p:nvPr/>
        </p:nvSpPr>
        <p:spPr>
          <a:xfrm>
            <a:off x="365760" y="2692800"/>
            <a:ext cx="10331280" cy="1234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58" name="CustomShape 6"/>
          <p:cNvSpPr/>
          <p:nvPr/>
        </p:nvSpPr>
        <p:spPr>
          <a:xfrm>
            <a:off x="263520" y="649224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60" name="CustomShape 2"/>
          <p:cNvSpPr/>
          <p:nvPr/>
        </p:nvSpPr>
        <p:spPr>
          <a:xfrm>
            <a:off x="335520" y="1268280"/>
            <a:ext cx="1063008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29 month left!</a:t>
            </a:r>
            <a:endParaRPr b="0" lang="en-US" sz="1800" spc="-1" strike="noStrike">
              <a:latin typeface="Arial"/>
            </a:endParaRPr>
          </a:p>
        </p:txBody>
      </p:sp>
      <p:sp>
        <p:nvSpPr>
          <p:cNvPr id="361" name="CustomShape 3"/>
          <p:cNvSpPr/>
          <p:nvPr/>
        </p:nvSpPr>
        <p:spPr>
          <a:xfrm>
            <a:off x="432720" y="1148040"/>
            <a:ext cx="10348560" cy="489240"/>
          </a:xfrm>
          <a:prstGeom prst="rect">
            <a:avLst/>
          </a:prstGeom>
          <a:noFill/>
          <a:ln>
            <a:noFill/>
          </a:ln>
        </p:spPr>
        <p:style>
          <a:lnRef idx="0"/>
          <a:fillRef idx="0"/>
          <a:effectRef idx="0"/>
          <a:fontRef idx="minor"/>
        </p:style>
      </p:sp>
      <p:sp>
        <p:nvSpPr>
          <p:cNvPr id="362" name="CustomShape 4"/>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63" name="CustomShape 5"/>
          <p:cNvSpPr/>
          <p:nvPr/>
        </p:nvSpPr>
        <p:spPr>
          <a:xfrm>
            <a:off x="365760" y="2692800"/>
            <a:ext cx="10331280" cy="1234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64" name="CustomShape 6"/>
          <p:cNvSpPr/>
          <p:nvPr/>
        </p:nvSpPr>
        <p:spPr>
          <a:xfrm>
            <a:off x="263520" y="6492240"/>
            <a:ext cx="106117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7"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8"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9" name="CustomShape 4"/>
          <p:cNvSpPr/>
          <p:nvPr/>
        </p:nvSpPr>
        <p:spPr>
          <a:xfrm>
            <a:off x="360720" y="2286000"/>
            <a:ext cx="10788480" cy="1548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10"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1" name="CustomShape 6"/>
          <p:cNvSpPr/>
          <p:nvPr/>
        </p:nvSpPr>
        <p:spPr>
          <a:xfrm>
            <a:off x="365760" y="4297680"/>
            <a:ext cx="10788480" cy="1548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4406760"/>
            <a:ext cx="10738080" cy="1347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366" name="CustomShape 2"/>
          <p:cNvSpPr/>
          <p:nvPr/>
        </p:nvSpPr>
        <p:spPr>
          <a:xfrm>
            <a:off x="335520" y="2906640"/>
            <a:ext cx="10738080" cy="1485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368" name="CustomShape 2"/>
          <p:cNvSpPr/>
          <p:nvPr/>
        </p:nvSpPr>
        <p:spPr>
          <a:xfrm>
            <a:off x="335520" y="1268640"/>
            <a:ext cx="10739520" cy="5027040"/>
          </a:xfrm>
          <a:prstGeom prst="rect">
            <a:avLst/>
          </a:prstGeom>
          <a:noFill/>
          <a:ln>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Exercise E01</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4406760"/>
            <a:ext cx="10738080" cy="1347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E01</a:t>
            </a:r>
            <a:endParaRPr b="0" lang="en-US" sz="3000" spc="-1" strike="noStrike">
              <a:latin typeface="Arial"/>
            </a:endParaRPr>
          </a:p>
        </p:txBody>
      </p:sp>
      <p:sp>
        <p:nvSpPr>
          <p:cNvPr id="370" name="CustomShape 2"/>
          <p:cNvSpPr/>
          <p:nvPr/>
        </p:nvSpPr>
        <p:spPr>
          <a:xfrm>
            <a:off x="335520" y="2906640"/>
            <a:ext cx="10738080" cy="1485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E01</a:t>
            </a:r>
            <a:endParaRPr b="0" lang="en-US" sz="2400" spc="-1" strike="noStrike">
              <a:latin typeface="Arial"/>
            </a:endParaRPr>
          </a:p>
        </p:txBody>
      </p:sp>
      <p:sp>
        <p:nvSpPr>
          <p:cNvPr id="372"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Go to the </a:t>
            </a:r>
            <a:r>
              <a:rPr b="0" lang="en-US" sz="1800" spc="-1" strike="noStrike" u="sng">
                <a:solidFill>
                  <a:srgbClr val="0000ff"/>
                </a:solidFill>
                <a:uFillTx/>
                <a:latin typeface="DejaVu Sans"/>
                <a:ea typeface="DejaVu Sans"/>
                <a:hlinkClick r:id="rId1"/>
              </a:rPr>
              <a:t>carbonfootprint.com</a:t>
            </a:r>
            <a:r>
              <a:rPr b="0" lang="en-US" sz="1800" spc="-1" strike="noStrike">
                <a:solidFill>
                  <a:srgbClr val="000000"/>
                </a:solidFill>
                <a:latin typeface="DejaVu Sans"/>
                <a:ea typeface="DejaVu Sans"/>
              </a:rPr>
              <a:t> website and calculate your personal carbon footprint </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according to the submission guidelines posted in the exercise sheet → </a:t>
            </a:r>
            <a:r>
              <a:rPr b="0" lang="en-US" sz="1800" spc="-1" strike="noStrike" u="sng">
                <a:solidFill>
                  <a:srgbClr val="0000ff"/>
                </a:solidFill>
                <a:uFillTx/>
                <a:latin typeface="DejaVu Sans"/>
                <a:ea typeface="DejaVu Sans"/>
                <a:hlinkClick r:id="rId2"/>
              </a:rPr>
              <a:t>E01</a:t>
            </a:r>
            <a:r>
              <a:rPr b="0" lang="en-US" sz="1800" spc="-1" strike="noStrike">
                <a:solidFill>
                  <a:srgbClr val="000000"/>
                </a:solidFill>
                <a:latin typeface="DejaVu Sans"/>
                <a:ea typeface="DejaVu Sans"/>
              </a:rPr>
              <a:t>.</a:t>
            </a:r>
            <a:endParaRPr b="0" lang="en-US" sz="1800" spc="-1" strike="noStrike">
              <a:latin typeface="Arial"/>
            </a:endParaRPr>
          </a:p>
        </p:txBody>
      </p:sp>
      <p:sp>
        <p:nvSpPr>
          <p:cNvPr id="373"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Your Personal CO2 Footprint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latin typeface="Arial"/>
            </a:endParaRPr>
          </a:p>
        </p:txBody>
      </p:sp>
      <p:sp>
        <p:nvSpPr>
          <p:cNvPr id="375" name="CustomShape 2"/>
          <p:cNvSpPr/>
          <p:nvPr/>
        </p:nvSpPr>
        <p:spPr>
          <a:xfrm>
            <a:off x="335520" y="1268640"/>
            <a:ext cx="10739520" cy="5027040"/>
          </a:xfrm>
          <a:prstGeom prst="rect">
            <a:avLst/>
          </a:prstGeom>
          <a:noFill/>
          <a:ln>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US" sz="1800" spc="-1" strike="noStrike">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0600" cy="491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3"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US" sz="1800" spc="-1" strike="noStrike">
              <a:latin typeface="Arial"/>
            </a:endParaRPr>
          </a:p>
        </p:txBody>
      </p:sp>
      <p:sp>
        <p:nvSpPr>
          <p:cNvPr id="114"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en-US" sz="2200" spc="-1" strike="noStrike">
              <a:latin typeface="Arial"/>
            </a:endParaRPr>
          </a:p>
        </p:txBody>
      </p:sp>
      <p:sp>
        <p:nvSpPr>
          <p:cNvPr id="115" name="CustomShape 4"/>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6" name="CustomShape 5"/>
          <p:cNvSpPr/>
          <p:nvPr/>
        </p:nvSpPr>
        <p:spPr>
          <a:xfrm>
            <a:off x="360720" y="329184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8"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US" sz="1800" spc="-1" strike="noStrike">
              <a:latin typeface="Arial"/>
            </a:endParaRPr>
          </a:p>
        </p:txBody>
      </p:sp>
      <p:sp>
        <p:nvSpPr>
          <p:cNvPr id="119" name="CustomShape 3"/>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en-US" sz="2200" spc="-1" strike="noStrike">
              <a:latin typeface="Arial"/>
            </a:endParaRPr>
          </a:p>
        </p:txBody>
      </p:sp>
      <p:sp>
        <p:nvSpPr>
          <p:cNvPr id="120" name="CustomShape 4"/>
          <p:cNvSpPr/>
          <p:nvPr/>
        </p:nvSpPr>
        <p:spPr>
          <a:xfrm>
            <a:off x="360720" y="3291840"/>
            <a:ext cx="10788480" cy="136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21" name="CustomShape 5"/>
          <p:cNvSpPr/>
          <p:nvPr/>
        </p:nvSpPr>
        <p:spPr>
          <a:xfrm>
            <a:off x="263520" y="6492240"/>
            <a:ext cx="107942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3" name="CustomShape 2"/>
          <p:cNvSpPr/>
          <p:nvPr/>
        </p:nvSpPr>
        <p:spPr>
          <a:xfrm>
            <a:off x="432720" y="1148040"/>
            <a:ext cx="10348560" cy="4892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en-US" sz="2200" spc="-1" strike="noStrike">
              <a:latin typeface="Arial"/>
            </a:endParaRPr>
          </a:p>
        </p:txBody>
      </p:sp>
      <p:pic>
        <p:nvPicPr>
          <p:cNvPr id="124" name="" descr=""/>
          <p:cNvPicPr/>
          <p:nvPr/>
        </p:nvPicPr>
        <p:blipFill>
          <a:blip r:embed="rId1"/>
          <a:stretch/>
        </p:blipFill>
        <p:spPr>
          <a:xfrm>
            <a:off x="1920240" y="1575720"/>
            <a:ext cx="8103240" cy="4910040"/>
          </a:xfrm>
          <a:prstGeom prst="rect">
            <a:avLst/>
          </a:prstGeom>
          <a:ln>
            <a:noFill/>
          </a:ln>
        </p:spPr>
      </p:pic>
      <p:sp>
        <p:nvSpPr>
          <p:cNvPr id="125" name="CustomShape 3"/>
          <p:cNvSpPr/>
          <p:nvPr/>
        </p:nvSpPr>
        <p:spPr>
          <a:xfrm>
            <a:off x="263520" y="6492240"/>
            <a:ext cx="10519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4053</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2022-05-13T10:24:13Z</dcterms:modified>
  <cp:revision>3645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